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85EA8-5535-4A1E-9724-68024DD23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FEE519-1151-4CD9-A94A-433A89EEF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15FDA-F201-463F-9D29-1EC611E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466B9C-ABA3-4D39-A673-8D6704D7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CBA22D-1F64-4B81-B6C9-81894C91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1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69764-1AFB-4E51-AA0C-EB60FB81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A4A941-FA11-4D23-90E7-AF4CC1191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744D7E-4EB2-4C61-93E4-C91984F5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3CF33C-D06E-44C1-A02B-159AB0E2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1F2928-1FB0-4258-A77B-AD87C9DA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85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8276B4-EB89-4471-A5F1-9A26718CED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B12ECB-3F90-455D-9B32-E1683D873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57A2DD-E6C9-42E6-9110-1CD9F5A0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FA8315-1BF9-4FD0-B1DD-1CED2A7E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DEEF2A-E1E6-4B97-AA87-0E99676D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84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668BC-38D6-4B8A-A3EB-F14345F3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8444FE-D11A-429D-9433-2FEE7622C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67FBD4-4E68-4BE6-A805-E4A0C9979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CAD83F-9702-4113-9435-2B21EAB3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DA4D27-C80D-42D8-9A53-7CE70FAAB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29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6AC551-4C13-4ED9-BAE0-3BB2BCF9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71558D-2918-4C20-91CE-DBAA45462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C1A931-C801-4526-ABCA-496C8D39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EABF54-2BD5-43E1-B0ED-05CA330E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ED57A9-84E9-4F8C-AB00-542916DC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08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BCD28-372A-4475-A989-AC6302E2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811A5E-1AD9-4F93-8A19-F040587C9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7D56A7-15A0-4026-9885-4A1126397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C64C5B-1A8A-4D41-974B-ADBF7820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7D21DD-A727-4D9C-B6D6-934252AB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6461CB-04AE-47A9-B503-189F9064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18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82672-F78F-43A8-A361-C8F210C5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E460C1-98A9-4D2E-8C28-7CF6C9A35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1C4F4B-4A2F-4404-9022-F0EDC93E1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B3FF98-BA0F-4B59-8123-A6A9D15C6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79266D-B1F3-44E4-A891-15961D28E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53DF1-4FD1-4909-A0E9-D08E50E8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E33FBB-9120-4DE9-9268-A3A44F45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4739ECF-6D98-4F64-B976-216CBC63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31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A1B4A-C616-4C66-BA78-AD60E766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B4FDA6A-7657-4E86-8EF6-8EF22B53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4F252F-3ECA-4DE6-8AB5-30EBCD6B8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43D1E-29CD-48AC-AD51-76814E11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617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C39DA8-63A8-4D34-9DC1-C75C9025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F3E6AB-AA3C-4C4E-94BF-383EAB7E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3D7DB1-B019-4A23-A652-E1991714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839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702B5-768F-4479-9467-83E4D98F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609741-E714-4B3F-9D4D-CFAB886EE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AE2962-A85E-41B7-A01E-EA7583E98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DA5007-7094-4161-8490-1F3A4E67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C900AE-0E47-49AF-96A4-9E7E3105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A5791B-E585-474C-9A39-28A48DE5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05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2D4D7D-61DE-4209-BE58-872285E2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1FEFEB6-986A-46A9-9CB8-AA5FAC83E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004DE7-DD07-48C7-A0F7-7994A8196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3E0F57-EFDE-4ECA-AE95-7E7D191D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590478D-1F4D-47A8-9370-5EEB3AA6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F39029-9739-4DFD-A016-D09FDB8E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23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7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8D31F-BF04-4419-9B58-F6967A9A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E5C7F-98D8-4936-92F4-CC8642B79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5189E9-F05B-46F2-93BB-8FEE54F84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F0B68-A2DB-4D68-802F-290648F34BB9}" type="datetimeFigureOut">
              <a:rPr lang="ru-RU" smtClean="0"/>
              <a:t>03.02.2022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9D8FD2-8950-4396-A77D-8B7DF8FA4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9FE1B3-50D0-4DE5-94EB-D84ABEF8F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46E50-7BA1-45FA-801C-89A763E3E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90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5D65C-9C5A-4468-A353-841E1F2F6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игра «</a:t>
            </a:r>
            <a:r>
              <a:rPr lang="en-US" dirty="0"/>
              <a:t>BOMBOX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52136E-6AE1-47AB-880B-F3A2DE5A9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88011"/>
          </a:xfrm>
        </p:spPr>
        <p:txBody>
          <a:bodyPr/>
          <a:lstStyle/>
          <a:p>
            <a:pPr algn="r"/>
            <a:r>
              <a:rPr lang="ru-RU" dirty="0"/>
              <a:t>Исполнитель: Калинина Дарья</a:t>
            </a:r>
          </a:p>
          <a:p>
            <a:pPr algn="r"/>
            <a:r>
              <a:rPr lang="ru-RU" dirty="0"/>
              <a:t>Место обучения: Лицей Академии Яндекса</a:t>
            </a:r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pPr algn="r"/>
            <a:endParaRPr lang="ru-RU" dirty="0"/>
          </a:p>
          <a:p>
            <a:r>
              <a:rPr lang="ru-RU" sz="1100" dirty="0"/>
              <a:t>2022г</a:t>
            </a:r>
          </a:p>
        </p:txBody>
      </p:sp>
    </p:spTree>
    <p:extLst>
      <p:ext uri="{BB962C8B-B14F-4D97-AF65-F5344CB8AC3E}">
        <p14:creationId xmlns:p14="http://schemas.microsoft.com/office/powerpoint/2010/main" val="292428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A5515-DC49-4C46-A49F-488113A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B3B277-2172-450D-9D2F-F63DB6BA5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98" y="2141537"/>
            <a:ext cx="4862804" cy="4351338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бомбочки</a:t>
            </a:r>
            <a:r>
              <a:rPr lang="ru-RU" dirty="0"/>
              <a:t> (белый круг) должна ездить за яблочком (красный круг) не натыкаясь на коробки (оранжевые квадраты). Будет 9-10 уровней, меняющихся в зависимости от </a:t>
            </a:r>
            <a:r>
              <a:rPr lang="ru-RU" dirty="0" err="1"/>
              <a:t>набраных</a:t>
            </a:r>
            <a:r>
              <a:rPr lang="ru-RU" dirty="0"/>
              <a:t> очков (за поедание яблочка +5) скорость ускоряется так же. Задача пройти все уровни и посмотреть картинку в конце.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AAB8E0-3512-48A0-BFA2-7F08ED86D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6" t="29524" r="31812" b="15782"/>
          <a:stretch/>
        </p:blipFill>
        <p:spPr>
          <a:xfrm>
            <a:off x="5197151" y="3614713"/>
            <a:ext cx="6994849" cy="324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2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1E85D-4460-4B74-8AF0-942BC3E2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C70A81-6D94-4DA9-A38B-73EA592F9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Написано на языке </a:t>
            </a:r>
            <a:r>
              <a:rPr lang="en-US" dirty="0"/>
              <a:t>Python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7C2EAC-7BF1-44F0-9D06-F5402D40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" t="9931" r="81633" b="77007"/>
          <a:stretch/>
        </p:blipFill>
        <p:spPr>
          <a:xfrm>
            <a:off x="6544861" y="2660512"/>
            <a:ext cx="3938724" cy="234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798CE7-1C47-4DEB-8051-2A56D589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Заставка начало и конец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9A05CDE-7BD0-44F5-B34C-22419C32F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11" t="11652" r="53297" b="19516"/>
          <a:stretch/>
        </p:blipFill>
        <p:spPr>
          <a:xfrm>
            <a:off x="838199" y="1427584"/>
            <a:ext cx="4209645" cy="39281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139652-5ED0-41A1-B41D-AA3278768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8" y="1502229"/>
            <a:ext cx="4546225" cy="35708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00548A-B830-475D-884A-2F0550903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5" t="21905" r="65357" b="32109"/>
          <a:stretch/>
        </p:blipFill>
        <p:spPr>
          <a:xfrm>
            <a:off x="7219998" y="1502229"/>
            <a:ext cx="3553727" cy="31537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BEB3C6-BD34-4C63-A870-4BE6FAB7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43" y="1926736"/>
            <a:ext cx="4223635" cy="23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9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F47C7-5AD0-4881-A07A-84D857A6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бомбочка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8AD562-AC72-4159-8A5F-FB7F93E8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302" cy="4351338"/>
          </a:xfrm>
        </p:spPr>
        <p:txBody>
          <a:bodyPr/>
          <a:lstStyle/>
          <a:p>
            <a:r>
              <a:rPr lang="ru-RU" dirty="0"/>
              <a:t>Никогда не останавливается</a:t>
            </a:r>
          </a:p>
          <a:p>
            <a:r>
              <a:rPr lang="ru-RU" dirty="0"/>
              <a:t>Меняет направление с помощью клавиш</a:t>
            </a:r>
          </a:p>
          <a:p>
            <a:r>
              <a:rPr lang="ru-RU" dirty="0"/>
              <a:t>Меняет направление при столкновении со стенами</a:t>
            </a:r>
          </a:p>
          <a:p>
            <a:r>
              <a:rPr lang="ru-RU" dirty="0"/>
              <a:t>Возвращается в исходную точку при столкновении с коробками</a:t>
            </a:r>
          </a:p>
          <a:p>
            <a:r>
              <a:rPr lang="ru-RU" dirty="0"/>
              <a:t>Увеличивает скорость при столкновении с яблочком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2D0741-2DF4-4379-AAFE-0B89DCDC2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90" y="1499891"/>
            <a:ext cx="4063492" cy="40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17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A6123-D498-4CBD-9F23-CF9E90C4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яблочко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9D7742-1C63-4F3A-A9B0-DCA0B426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ru-RU" dirty="0"/>
              <a:t>Появляется в хаотичных местах</a:t>
            </a:r>
          </a:p>
          <a:p>
            <a:r>
              <a:rPr lang="ru-RU" dirty="0"/>
              <a:t>Всегда можно достать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C06A2-B39F-4064-AB4D-E950135F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7875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6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821321-9DFB-49FF-A0CF-850F31425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счётчик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7963E3-CF63-4CCE-BDBD-1E5A188C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Считает уровни</a:t>
            </a:r>
          </a:p>
          <a:p>
            <a:r>
              <a:rPr lang="ru-RU" dirty="0"/>
              <a:t>На самом деле скорость тоже считает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E6D13B-6892-46D3-AB83-4D204294B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73" t="15329" r="30689" b="79638"/>
          <a:stretch/>
        </p:blipFill>
        <p:spPr>
          <a:xfrm>
            <a:off x="6096000" y="4289945"/>
            <a:ext cx="5082166" cy="3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3E778-692F-4AFA-8AAA-1761BB29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Уровни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149122-140A-429F-8193-678DCBF74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15764" r="31098" b="16435"/>
          <a:stretch/>
        </p:blipFill>
        <p:spPr>
          <a:xfrm>
            <a:off x="7802191" y="3850995"/>
            <a:ext cx="1777111" cy="180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E7D844-58C3-47D9-A274-5886BFE16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5" t="15764" r="30549" b="17778"/>
          <a:stretch/>
        </p:blipFill>
        <p:spPr>
          <a:xfrm>
            <a:off x="10212919" y="3850995"/>
            <a:ext cx="1869516" cy="1800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609B6F-CD24-4803-8A1D-DA553D030F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25" t="15389" r="31084" b="16314"/>
          <a:stretch/>
        </p:blipFill>
        <p:spPr>
          <a:xfrm>
            <a:off x="10250629" y="1308313"/>
            <a:ext cx="1794097" cy="1800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9DD495-4991-43AD-89DF-954DFA372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37" t="15764" r="30459" b="15555"/>
          <a:stretch/>
        </p:blipFill>
        <p:spPr>
          <a:xfrm>
            <a:off x="5255021" y="3792875"/>
            <a:ext cx="1812592" cy="180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CFA922-99B3-4889-AF9C-41EAE0742B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63" t="15688" r="30434" b="16015"/>
          <a:stretch/>
        </p:blipFill>
        <p:spPr>
          <a:xfrm>
            <a:off x="2567028" y="3792875"/>
            <a:ext cx="1822783" cy="18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910A12-320F-4379-9B88-0CE75ECF14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23" t="14851" r="31097" b="16051"/>
          <a:stretch/>
        </p:blipFill>
        <p:spPr>
          <a:xfrm>
            <a:off x="177475" y="3749687"/>
            <a:ext cx="1749667" cy="180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53092B-3B38-4C45-A341-71114508F52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37" t="15579" r="30689" b="16194"/>
          <a:stretch/>
        </p:blipFill>
        <p:spPr>
          <a:xfrm>
            <a:off x="7713181" y="1308313"/>
            <a:ext cx="1813884" cy="180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F89024-CF6A-458C-A0D9-B70D37453A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88" t="15558" r="31174" b="16145"/>
          <a:stretch/>
        </p:blipFill>
        <p:spPr>
          <a:xfrm>
            <a:off x="5202537" y="1308313"/>
            <a:ext cx="1786926" cy="180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BB0441-E144-41CF-9DCA-2B35893A62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173" t="15329" r="30689" b="16445"/>
          <a:stretch/>
        </p:blipFill>
        <p:spPr>
          <a:xfrm>
            <a:off x="2560078" y="1313480"/>
            <a:ext cx="1788758" cy="18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FFE037-56D2-4F92-855D-8D52149132C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740" t="15238" r="31097" b="16081"/>
          <a:stretch/>
        </p:blipFill>
        <p:spPr>
          <a:xfrm>
            <a:off x="163248" y="1308313"/>
            <a:ext cx="1778123" cy="1800000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CC3772E6-C987-4299-AC38-90C0C4A1B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l="5090" t="23017" r="69580" b="28308"/>
          <a:stretch/>
        </p:blipFill>
        <p:spPr>
          <a:xfrm>
            <a:off x="4810079" y="1833981"/>
            <a:ext cx="2951137" cy="31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7FADD-5C65-41AD-B38A-8E1124D1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Идеи на будущее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5B21D2-2836-4820-A906-9B352993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Сделать много уровней</a:t>
            </a:r>
          </a:p>
          <a:p>
            <a:r>
              <a:rPr lang="ru-RU" dirty="0"/>
              <a:t>Сделать так, чтобы </a:t>
            </a:r>
            <a:r>
              <a:rPr lang="ru-RU" dirty="0" err="1"/>
              <a:t>бомбочка</a:t>
            </a:r>
            <a:r>
              <a:rPr lang="ru-RU" dirty="0"/>
              <a:t> взрывалась</a:t>
            </a:r>
          </a:p>
          <a:p>
            <a:r>
              <a:rPr lang="ru-RU" dirty="0"/>
              <a:t>Отталкиваться от коробок</a:t>
            </a:r>
          </a:p>
          <a:p>
            <a:r>
              <a:rPr lang="ru-RU" dirty="0"/>
              <a:t>После каждых 5 уровней картинка</a:t>
            </a:r>
          </a:p>
        </p:txBody>
      </p:sp>
    </p:spTree>
    <p:extLst>
      <p:ext uri="{BB962C8B-B14F-4D97-AF65-F5344CB8AC3E}">
        <p14:creationId xmlns:p14="http://schemas.microsoft.com/office/powerpoint/2010/main" val="3537620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146</Words>
  <Application>Microsoft Office PowerPoint</Application>
  <PresentationFormat>Широкоэкранный</PresentationFormat>
  <Paragraphs>31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Проект игра «BOMBOX»</vt:lpstr>
      <vt:lpstr>Идея</vt:lpstr>
      <vt:lpstr>Реализация</vt:lpstr>
      <vt:lpstr>Заставка начало и конец</vt:lpstr>
      <vt:lpstr>бомбочка</vt:lpstr>
      <vt:lpstr>яблочко</vt:lpstr>
      <vt:lpstr>счётчик</vt:lpstr>
      <vt:lpstr>Уровни </vt:lpstr>
      <vt:lpstr>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 «BOMBOX»</dc:title>
  <dc:creator>Dasha</dc:creator>
  <cp:lastModifiedBy>Dasha</cp:lastModifiedBy>
  <cp:revision>5</cp:revision>
  <dcterms:created xsi:type="dcterms:W3CDTF">2022-02-03T17:42:01Z</dcterms:created>
  <dcterms:modified xsi:type="dcterms:W3CDTF">2022-02-03T18:25:10Z</dcterms:modified>
</cp:coreProperties>
</file>